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AFC180-89AD-4967-A3F4-31FE72236F1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68A05D-8ED0-4C37-9927-46F6BF279F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33400"/>
            <a:ext cx="5760640" cy="2319536"/>
          </a:xfrm>
        </p:spPr>
        <p:txBody>
          <a:bodyPr/>
          <a:lstStyle/>
          <a:p>
            <a:pPr algn="ctr"/>
            <a:r>
              <a:rPr lang="en-US" dirty="0" smtClean="0"/>
              <a:t>A short Story </a:t>
            </a:r>
            <a:r>
              <a:rPr lang="en-US" dirty="0" smtClean="0"/>
              <a:t>about Rostov-on-Don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25144"/>
            <a:ext cx="5114778" cy="1101248"/>
          </a:xfrm>
        </p:spPr>
        <p:txBody>
          <a:bodyPr/>
          <a:lstStyle/>
          <a:p>
            <a:r>
              <a:rPr lang="en-US" dirty="0" smtClean="0"/>
              <a:t>Creator</a:t>
            </a:r>
            <a:r>
              <a:rPr lang="ru-RU" dirty="0" smtClean="0"/>
              <a:t>:</a:t>
            </a:r>
            <a:r>
              <a:rPr lang="en-US" dirty="0"/>
              <a:t> </a:t>
            </a:r>
            <a:r>
              <a:rPr lang="en-US" dirty="0" err="1" smtClean="0"/>
              <a:t>Arina</a:t>
            </a:r>
            <a:r>
              <a:rPr lang="en-US" dirty="0" smtClean="0"/>
              <a:t> </a:t>
            </a:r>
            <a:r>
              <a:rPr lang="en-US" dirty="0" err="1" smtClean="0"/>
              <a:t>Peltek</a:t>
            </a:r>
            <a:r>
              <a:rPr lang="en-US" dirty="0" smtClean="0"/>
              <a:t>, 6</a:t>
            </a:r>
            <a:r>
              <a:rPr lang="ru-RU" dirty="0" smtClean="0"/>
              <a:t>«</a:t>
            </a:r>
            <a:r>
              <a:rPr lang="en-US" dirty="0" smtClean="0"/>
              <a:t>B</a:t>
            </a:r>
            <a:r>
              <a:rPr lang="ru-RU" dirty="0" smtClean="0"/>
              <a:t>»</a:t>
            </a:r>
          </a:p>
          <a:p>
            <a:r>
              <a:rPr lang="en-US" dirty="0" smtClean="0"/>
              <a:t>Teacher: G.I. </a:t>
            </a:r>
            <a:r>
              <a:rPr lang="en-US" dirty="0" err="1" smtClean="0"/>
              <a:t>Gladyreva</a:t>
            </a:r>
            <a:endParaRPr lang="ru-RU" dirty="0"/>
          </a:p>
        </p:txBody>
      </p:sp>
    </p:spTree>
  </p:cSld>
  <p:clrMapOvr>
    <a:masterClrMapping/>
  </p:clrMapOvr>
  <p:transition>
    <p:cover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en-US" i="1" dirty="0" smtClean="0"/>
              <a:t>Rostov-on-Don</a:t>
            </a:r>
            <a:br>
              <a:rPr lang="en-US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38450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My native city is Rostov-on-Don. It is the capital of the Don area. It was founded in 1749. It is situated on the right bank of the river Don.</a:t>
            </a:r>
          </a:p>
          <a:p>
            <a:r>
              <a:rPr lang="en-US" dirty="0" smtClean="0"/>
              <a:t>In the past Rostov was a small </a:t>
            </a:r>
            <a:r>
              <a:rPr lang="en-US" dirty="0" smtClean="0"/>
              <a:t>town. </a:t>
            </a:r>
            <a:r>
              <a:rPr lang="en-US" dirty="0" smtClean="0"/>
              <a:t>But now the territory of Rostov-on-Don is 380 square </a:t>
            </a:r>
            <a:r>
              <a:rPr lang="en-US" dirty="0" err="1" smtClean="0"/>
              <a:t>kilometres</a:t>
            </a:r>
            <a:r>
              <a:rPr lang="en-US" dirty="0" smtClean="0"/>
              <a:t> and the population is more than one million people.</a:t>
            </a:r>
          </a:p>
          <a:p>
            <a:endParaRPr lang="ru-RU" dirty="0"/>
          </a:p>
        </p:txBody>
      </p:sp>
      <p:pic>
        <p:nvPicPr>
          <p:cNvPr id="5" name="Содержимое 7" descr="День города в Ростове-на-Дону — 2018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3521075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239000" cy="410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Progressive </a:t>
            </a:r>
            <a:r>
              <a:rPr lang="en-US" i="1" dirty="0" smtClean="0"/>
              <a:t>Rostov-on-Don</a:t>
            </a:r>
            <a:br>
              <a:rPr lang="en-US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city is a big industrial, scientific and cultural centre in the South of Russia. The plant “</a:t>
            </a:r>
            <a:r>
              <a:rPr lang="en-US" dirty="0" err="1" smtClean="0"/>
              <a:t>Rostselmash</a:t>
            </a:r>
            <a:r>
              <a:rPr lang="en-US" dirty="0" smtClean="0"/>
              <a:t>” is known </a:t>
            </a:r>
            <a:r>
              <a:rPr lang="en-US" dirty="0" smtClean="0"/>
              <a:t>through its agricultural machines not </a:t>
            </a:r>
            <a:r>
              <a:rPr lang="en-US" dirty="0" smtClean="0"/>
              <a:t>only in our country but abroad as well.</a:t>
            </a:r>
          </a:p>
          <a:p>
            <a:r>
              <a:rPr lang="en-US" dirty="0" smtClean="0"/>
              <a:t>The largest scientific and educational establishment is the Rostov State University, which was founded in 1915 and now has </a:t>
            </a:r>
            <a:r>
              <a:rPr lang="en-US" dirty="0" smtClean="0"/>
              <a:t>many faculties – institutes because its name is Southern Federal University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Theatrical Side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Rostov there are four theatres: Gorky Drama Theatre, Musical </a:t>
            </a:r>
            <a:r>
              <a:rPr lang="en-US" dirty="0" smtClean="0"/>
              <a:t>Theatre, </a:t>
            </a:r>
            <a:r>
              <a:rPr lang="en-US" dirty="0" smtClean="0"/>
              <a:t>Puppet </a:t>
            </a:r>
            <a:r>
              <a:rPr lang="en-US" dirty="0" smtClean="0"/>
              <a:t>Theatre, Youth Theatre. </a:t>
            </a:r>
            <a:r>
              <a:rPr lang="en-US" dirty="0" smtClean="0"/>
              <a:t>The Gorky Theatre is surrounded by a large </a:t>
            </a:r>
            <a:r>
              <a:rPr lang="en-US" dirty="0"/>
              <a:t>October </a:t>
            </a:r>
            <a:r>
              <a:rPr lang="en-US" dirty="0" smtClean="0"/>
              <a:t>Revolution park</a:t>
            </a:r>
            <a:r>
              <a:rPr lang="en-US" dirty="0" smtClean="0"/>
              <a:t>. </a:t>
            </a:r>
            <a:r>
              <a:rPr lang="en-US" dirty="0" smtClean="0"/>
              <a:t>It is one of many parks and gardens which make Rostov a green town and where </a:t>
            </a:r>
            <a:r>
              <a:rPr lang="en-US" dirty="0" err="1" smtClean="0"/>
              <a:t>Rostovites</a:t>
            </a:r>
            <a:r>
              <a:rPr lang="en-US" dirty="0" smtClean="0"/>
              <a:t> like to walk on a nice sunny </a:t>
            </a:r>
            <a:r>
              <a:rPr lang="en-US" dirty="0" smtClean="0"/>
              <a:t>day in every season.</a:t>
            </a:r>
            <a:endParaRPr lang="ru-RU" dirty="0"/>
          </a:p>
        </p:txBody>
      </p:sp>
      <p:pic>
        <p:nvPicPr>
          <p:cNvPr id="5" name="Содержимое 4" descr="Ростовский театр драмы имени М. Горького — Википедия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1916832"/>
            <a:ext cx="352107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Final part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Second World War Rostov-on-Don was occupied twice (1941 and 1942). The war cost </a:t>
            </a:r>
            <a:r>
              <a:rPr lang="en-US" dirty="0" err="1" smtClean="0"/>
              <a:t>Rostovites</a:t>
            </a:r>
            <a:r>
              <a:rPr lang="en-US" dirty="0" smtClean="0"/>
              <a:t> huge losses in life. That is why in the city there are a lot of monuments devoted to the war years and people who gave their lives for </a:t>
            </a:r>
            <a:r>
              <a:rPr lang="en-US" dirty="0" smtClean="0"/>
              <a:t>peace. We are very thankful for that!</a:t>
            </a:r>
            <a:endParaRPr lang="en-US" dirty="0" smtClean="0"/>
          </a:p>
          <a:p>
            <a:r>
              <a:rPr lang="en-US" dirty="0" smtClean="0"/>
              <a:t>Rostov-on-Don is a large transport centre. It is not only a big knot of railways and airways but it is also the port of five seas (the Baltic, the White, the Caspian, the Black and the Sea of </a:t>
            </a:r>
            <a:r>
              <a:rPr lang="en-US" dirty="0" err="1" smtClean="0"/>
              <a:t>Asov</a:t>
            </a:r>
            <a:r>
              <a:rPr lang="en-US" dirty="0" smtClean="0"/>
              <a:t>).</a:t>
            </a:r>
          </a:p>
          <a:p>
            <a:r>
              <a:rPr lang="en-US" dirty="0" smtClean="0"/>
              <a:t>Nowadays Rostov-on-Don </a:t>
            </a:r>
            <a:r>
              <a:rPr lang="en-US" dirty="0" smtClean="0"/>
              <a:t>is overpassing </a:t>
            </a:r>
            <a:r>
              <a:rPr lang="en-US" dirty="0" smtClean="0"/>
              <a:t>all the difficulties and </a:t>
            </a:r>
            <a:r>
              <a:rPr lang="en-US" dirty="0" smtClean="0"/>
              <a:t>will certainly </a:t>
            </a:r>
            <a:r>
              <a:rPr lang="en-US" dirty="0"/>
              <a:t>occupy </a:t>
            </a:r>
            <a:r>
              <a:rPr lang="en-US" dirty="0" smtClean="0"/>
              <a:t>its place of one of the biggest industrial cities of Russia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mtClean="0"/>
              <a:t>	I </a:t>
            </a:r>
            <a:r>
              <a:rPr lang="en-US" dirty="0" smtClean="0"/>
              <a:t>love my city!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</a:t>
            </a:r>
            <a:r>
              <a:rPr lang="en-US" i="1" dirty="0" smtClean="0"/>
              <a:t>Rostov-on-Don</a:t>
            </a:r>
            <a:br>
              <a:rPr lang="en-US" i="1" dirty="0" smtClean="0"/>
            </a:br>
            <a:endParaRPr lang="ru-RU" dirty="0"/>
          </a:p>
        </p:txBody>
      </p:sp>
      <p:pic>
        <p:nvPicPr>
          <p:cNvPr id="5" name="Содержимое 4" descr="К ЧМ-2018 в окнах дома в Ростове-на-Дону нарисовали счастливых людей |  Петрозаводск ГОВОРИТ | Газета &quot;Петрозаводск&quot; online | Новости Петрозаводска  и Карели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5"/>
            <a:ext cx="33227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Ростов-на-Дону: особенности города, культура и развлечения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844824"/>
            <a:ext cx="35210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en-US" dirty="0" smtClean="0"/>
              <a:t>Rostov’s main sights</a:t>
            </a:r>
            <a:endParaRPr lang="ru-RU" dirty="0"/>
          </a:p>
        </p:txBody>
      </p:sp>
      <p:pic>
        <p:nvPicPr>
          <p:cNvPr id="5" name="Содержимое 4" descr="Ростов-на-Дону — Википедия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915294" cy="42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В Ростове-на-Дону ограничат движение транспорта на Театральной площади »  DonDay - новости Ростова-на-Дону. Происшествия, события, новости бизнеса,  политики, культуры и спорта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828" y="1628800"/>
            <a:ext cx="35210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349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A short Story about Rostov-on-Don</vt:lpstr>
      <vt:lpstr>          Rostov-on-Don </vt:lpstr>
      <vt:lpstr> Progressive Rostov-on-Don </vt:lpstr>
      <vt:lpstr>          Theatrical Side</vt:lpstr>
      <vt:lpstr>               Final part</vt:lpstr>
      <vt:lpstr>              Rostov-on-Don </vt:lpstr>
      <vt:lpstr>Rostov’s main sights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about Rostov-on-Don</dc:title>
  <dc:creator>HP Notebook</dc:creator>
  <cp:lastModifiedBy>user</cp:lastModifiedBy>
  <cp:revision>5</cp:revision>
  <dcterms:created xsi:type="dcterms:W3CDTF">2020-09-15T14:48:52Z</dcterms:created>
  <dcterms:modified xsi:type="dcterms:W3CDTF">2020-09-17T18:37:52Z</dcterms:modified>
</cp:coreProperties>
</file>